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286" r:id="rId3"/>
    <p:sldId id="287" r:id="rId4"/>
    <p:sldId id="288" r:id="rId5"/>
    <p:sldId id="289" r:id="rId6"/>
    <p:sldId id="290" r:id="rId7"/>
    <p:sldId id="291" r:id="rId8"/>
    <p:sldId id="29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05495E"/>
    <a:srgbClr val="00AEEF"/>
    <a:srgbClr val="41A7BF"/>
    <a:srgbClr val="0E6794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3" autoAdjust="0"/>
    <p:restoredTop sz="94994" autoAdjust="0"/>
  </p:normalViewPr>
  <p:slideViewPr>
    <p:cSldViewPr>
      <p:cViewPr varScale="1">
        <p:scale>
          <a:sx n="106" d="100"/>
          <a:sy n="106" d="100"/>
        </p:scale>
        <p:origin x="13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22.05.2024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722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6096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947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6080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9829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8967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9534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5733256"/>
            <a:ext cx="2376264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63688" y="2060848"/>
            <a:ext cx="5832648" cy="2088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МОЛИТВА</a:t>
            </a:r>
            <a:br>
              <a:rPr lang="en-US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 ВІДНОВЛЕННЯ ЧОЛОВІКІВ</a:t>
            </a:r>
            <a:endParaRPr lang="ru-RU" sz="4200" spc="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5733256"/>
            <a:ext cx="2808312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14:1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1124744"/>
            <a:ext cx="8280920" cy="34563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Безумний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ЧОЛОВІК говорить у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серці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своїм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Нема Бога!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Зіпсулись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вони,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обридливий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чинять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учинок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нема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доброчинця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!…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15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5733256"/>
            <a:ext cx="2808312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14:2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124744"/>
            <a:ext cx="9144000" cy="34563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Господь Бог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Всемогутній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дивиться з неба на ЧОЛОВІКІВ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України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щоб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побачити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є там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розумний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Бога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шукає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08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5733256"/>
            <a:ext cx="2808312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14:3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1124744"/>
            <a:ext cx="8280920" cy="34563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Усе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повідступало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разом </a:t>
            </a:r>
            <a:br>
              <a:rPr lang="en-US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стали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бридкими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вони, </a:t>
            </a:r>
            <a:br>
              <a:rPr lang="en-US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нема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доброчинця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нема</a:t>
            </a:r>
            <a:br>
              <a:rPr lang="en-US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ні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одного такого </a:t>
            </a:r>
            <a:r>
              <a:rPr lang="ru-RU" sz="4000" dirty="0" err="1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серед</a:t>
            </a:r>
            <a:r>
              <a:rPr lang="ru-RU" sz="40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ЧОЛОВІКІВ!… </a:t>
            </a:r>
            <a:endParaRPr lang="en-US" sz="400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14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5733256"/>
            <a:ext cx="2808312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14:4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1124744"/>
            <a:ext cx="8280920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ж не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розуміють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ЧОЛОВІКИ,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чинить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безправʼя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люд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поїдає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Вони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хліб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Господній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їдять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та не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кличуть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Господа Бога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Всемогутнього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3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5733256"/>
            <a:ext cx="2808312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14:5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1124744"/>
            <a:ext cx="8280920" cy="309634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Тоді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настрашилися</a:t>
            </a:r>
            <a:b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страхом вони,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Бог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Всемогутній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праведнім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роді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серед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братів-баптистів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0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5733256"/>
            <a:ext cx="2808312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14:6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1124744"/>
            <a:ext cx="8280920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Раду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вбогого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ганьбите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злі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ЧОЛОВІКИ,</a:t>
            </a:r>
            <a:b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та Господь Бог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Всемогутній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охорона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йому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852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5733256"/>
            <a:ext cx="2808312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14:7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692696"/>
            <a:ext cx="9144000" cy="410445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Аби</a:t>
            </a:r>
            <a:r>
              <a:rPr lang="ru-RU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то </a:t>
            </a:r>
            <a:r>
              <a:rPr lang="ru-RU" sz="3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дав </a:t>
            </a:r>
            <a:r>
              <a:rPr lang="ru-RU" sz="3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із</a:t>
            </a:r>
            <a:r>
              <a:rPr lang="ru-RU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небес</a:t>
            </a:r>
            <a:b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спасіння</a:t>
            </a:r>
            <a:r>
              <a:rPr lang="ru-RU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Україні</a:t>
            </a:r>
            <a:r>
              <a:rPr lang="ru-RU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b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Як </a:t>
            </a:r>
            <a:r>
              <a:rPr lang="ru-RU" sz="3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особисте</a:t>
            </a:r>
            <a:r>
              <a:rPr lang="ru-RU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духовне</a:t>
            </a:r>
            <a:r>
              <a:rPr lang="ru-RU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ru-RU" sz="3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пасіння</a:t>
            </a:r>
            <a:endParaRPr lang="ru-RU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Своєму</a:t>
            </a:r>
            <a:r>
              <a:rPr lang="ru-RU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народу </a:t>
            </a:r>
            <a:r>
              <a:rPr lang="ru-RU" sz="3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поверне</a:t>
            </a:r>
            <a:b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Господь Бог </a:t>
            </a:r>
            <a:r>
              <a:rPr lang="ru-RU" sz="3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Всемогутній</a:t>
            </a:r>
            <a:r>
              <a:rPr lang="ru-RU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 </a:t>
            </a:r>
            <a:r>
              <a:rPr lang="ru-RU" sz="3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радітиме</a:t>
            </a:r>
            <a:r>
              <a:rPr lang="ru-RU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Україна</a:t>
            </a:r>
            <a:r>
              <a:rPr lang="ru-RU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втішатися</a:t>
            </a:r>
            <a:r>
              <a:rPr lang="ru-RU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буде весь люд! </a:t>
            </a:r>
            <a:endParaRPr lang="en-US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2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202</Words>
  <Application>Microsoft Office PowerPoint</Application>
  <PresentationFormat>Екран (4:3)</PresentationFormat>
  <Paragraphs>48</Paragraphs>
  <Slides>8</Slides>
  <Notes>8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Тема Office</vt:lpstr>
      <vt:lpstr>ПСАЛОМ 14</vt:lpstr>
      <vt:lpstr>ПСАЛОМ 14:1</vt:lpstr>
      <vt:lpstr>ПСАЛОМ 14:2</vt:lpstr>
      <vt:lpstr>ПСАЛОМ 14:3</vt:lpstr>
      <vt:lpstr>ПСАЛОМ 14:4</vt:lpstr>
      <vt:lpstr>ПСАЛОМ 14:5</vt:lpstr>
      <vt:lpstr>ПСАЛОМ 14:6</vt:lpstr>
      <vt:lpstr>ПСАЛОМ 14:7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160</cp:revision>
  <dcterms:created xsi:type="dcterms:W3CDTF">2011-03-25T18:27:23Z</dcterms:created>
  <dcterms:modified xsi:type="dcterms:W3CDTF">2024-05-22T13:28:03Z</dcterms:modified>
</cp:coreProperties>
</file>